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90" r:id="rId3"/>
    <p:sldId id="289" r:id="rId4"/>
    <p:sldId id="291" r:id="rId5"/>
    <p:sldId id="292" r:id="rId6"/>
    <p:sldId id="287" r:id="rId7"/>
    <p:sldId id="258" r:id="rId8"/>
    <p:sldId id="257" r:id="rId9"/>
    <p:sldId id="259" r:id="rId10"/>
    <p:sldId id="286" r:id="rId11"/>
    <p:sldId id="288" r:id="rId12"/>
    <p:sldId id="293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B8B98-15E5-465F-B20B-ADE22A8E53F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E255-69AA-4D06-A4D3-81CFA0851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5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1A8D-5228-4C7B-ACC5-54A64B6779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1A8D-5228-4C7B-ACC5-54A64B6779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1A8D-5228-4C7B-ACC5-54A64B6779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1A8D-5228-4C7B-ACC5-54A64B6779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1A8D-5228-4C7B-ACC5-54A64B6779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EDD8B-2602-4523-8E97-8E92FC6BF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F300F-AB06-4961-B5B6-7C0048046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73C55-42C8-40B1-A7F8-05D6288D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31D2A-A13E-4B75-888E-FFFD9A73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0848-B312-4955-A559-00EC049B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D321A-42DB-42A7-850D-5BE8C229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1CCFD7-42EA-41B6-A4B7-B0F35B0E6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FB45B-6002-4520-8075-E30AABA0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B03CA-011D-499B-A90E-DC53914A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47998-4EBE-49A7-8488-D507CAB0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5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B6FD88-0CE4-480B-A4B8-0DA8B5F74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1C5E5E-6BDA-4D6D-8D58-F062B9EF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D201B-BB15-4C41-8B8B-2903D8EF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60BC5-F392-4D99-9A8E-AEA6218F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9F85D-DED0-46D1-B704-AE35F1E3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0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85B7E-C35C-494B-AF62-846D1A2E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D2B9D-A584-4ED2-A8FE-81E60624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28601-0DCB-4CD3-BD61-A5933D1D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40D93-8A4A-46CC-A89D-C4387B31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AA59A-7C37-483C-AB42-8490BD04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18BE7-3C74-44B2-8E86-A4F6D5B3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93FC23-8B92-448D-9DF5-89000A25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1AD3F-B98C-4464-B048-4F268B5C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FAA4F-07F9-4E7A-9892-47E39EEF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B3B3D-E10D-439D-8E6B-F480CE8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4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C6A13-A0F7-47DF-A82F-8AB44BBE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F096E-38BE-4E75-B79D-911DD89EF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670DF-E37E-44B6-BF10-279E90BDB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A714AB-10C8-45B2-AFDB-B1D62F87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33F3-5F19-462B-B50F-0337AAB8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98C4E0-82F0-48DB-8F87-BECF3208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3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DE831-5CD7-4C01-B0F8-E13744FF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DB00BA-7404-4AB9-A232-D2BF5983B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EBB354-A3CE-4A3B-B087-644F0E0F0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732E7F-BD9C-4E74-8D09-2E73D1537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28EB75-BD1A-403D-B3D4-C95737763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F749E6-1187-46B3-BC84-EBB39C61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CE3BA7-24F6-40DD-BA13-22DE7452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2B6382-AFB4-4A5D-9087-E5D611E4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1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22C13-F7E0-491B-A053-F5BDD836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A9820E-F86B-4480-8DDD-FDF9D989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4D500A-F535-40DD-BF49-DD065DDF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93753B-408C-4659-A3D4-FC6A67C8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3A0FAA-60C3-4211-BCEE-2C7F2EE0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AD5C8-1D0D-47EB-A444-DDE7BB29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80D906-A3FB-4D71-B1F7-08386F6E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1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F7762-53D3-40A7-92A1-36DD69F4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FC13B-91F6-441C-B6B2-EF65EB96E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C1E171-1F11-47A7-AA54-47DF08F73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F39075-498B-469A-A466-A318AC32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2D2643-EE74-4C3E-99F3-8A838473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F0797F-CA32-45D2-BF7B-DA3B34CE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2EE8D-B0C0-4113-A8AE-69D9589D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D14189-6DE3-4CD3-AC8D-802062082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B46DAE-CFB8-4722-8918-82D5C4113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3389B-7E44-4A32-BB80-493BEAE9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39684-2C5F-4D06-9097-E805455D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CF717-F61F-4944-99ED-2A9DD063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1F6BF-E7A4-4312-A57C-E53CA5CD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03CF7-C950-4C12-ADED-76FA9CF9F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DD16A-F757-4994-9C4B-0D8EAB45B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8C90-4226-437A-A92B-AA3BBF52B2C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CC624-5EBE-4E94-BDDC-245FE0775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85E7F-EBFF-468C-878F-72A6B85A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C371-7708-43D1-B7BF-09D56332D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1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" y="0"/>
            <a:ext cx="12192000" cy="6858000"/>
          </a:xfrm>
          <a:prstGeom prst="rect">
            <a:avLst/>
          </a:prstGeom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5129" y="1438707"/>
            <a:ext cx="8858280" cy="1990293"/>
          </a:xfrm>
        </p:spPr>
        <p:txBody>
          <a:bodyPr>
            <a:noAutofit/>
          </a:bodyPr>
          <a:lstStyle/>
          <a:p>
            <a:pPr>
              <a:tabLst>
                <a:tab pos="2743200" algn="l"/>
              </a:tabLst>
            </a:pPr>
            <a:r>
              <a:rPr lang="ru-RU" sz="4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элементов цифровой трансформации в деятельность органов местного самоуправления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09CF8-C630-419F-863E-42D918DD19B3}"/>
              </a:ext>
            </a:extLst>
          </p:cNvPr>
          <p:cNvSpPr txBox="1"/>
          <p:nvPr/>
        </p:nvSpPr>
        <p:spPr>
          <a:xfrm>
            <a:off x="4799856" y="580526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Богданцев Владимир Николаевич  -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 администрации города Орска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FFF8FB-B77A-E657-846B-7522A02A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82"/>
            <a:ext cx="12192000" cy="67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0"/>
            <a:ext cx="12192000" cy="6858000"/>
          </a:xfrm>
          <a:prstGeom prst="rect">
            <a:avLst/>
          </a:prstGeom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3512" y="2348879"/>
            <a:ext cx="8858280" cy="1336429"/>
          </a:xfrm>
        </p:spPr>
        <p:txBody>
          <a:bodyPr>
            <a:noAutofit/>
          </a:bodyPr>
          <a:lstStyle/>
          <a:p>
            <a:pPr>
              <a:tabLst>
                <a:tab pos="2743200" algn="l"/>
              </a:tabLst>
            </a:pPr>
            <a:r>
              <a:rPr lang="ru-RU" sz="5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расходов местного бюджета</a:t>
            </a:r>
            <a:endParaRPr lang="en-US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8FC41-0686-4296-8DD7-3449A2DBC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18" y="4177145"/>
            <a:ext cx="2632364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35904-56C1-F620-D8F9-4D7F414F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" y="0"/>
            <a:ext cx="12170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" y="0"/>
            <a:ext cx="12192000" cy="6858000"/>
          </a:xfrm>
          <a:prstGeom prst="rect">
            <a:avLst/>
          </a:prstGeom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5129" y="1438707"/>
            <a:ext cx="8858280" cy="1990293"/>
          </a:xfrm>
        </p:spPr>
        <p:txBody>
          <a:bodyPr>
            <a:noAutofit/>
          </a:bodyPr>
          <a:lstStyle/>
          <a:p>
            <a:pPr>
              <a:tabLst>
                <a:tab pos="2743200" algn="l"/>
              </a:tabLst>
            </a:pPr>
            <a:r>
              <a:rPr lang="ru-RU" sz="4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элементов цифровой трансформации в деятельность органов местного самоуправления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09CF8-C630-419F-863E-42D918DD19B3}"/>
              </a:ext>
            </a:extLst>
          </p:cNvPr>
          <p:cNvSpPr txBox="1"/>
          <p:nvPr/>
        </p:nvSpPr>
        <p:spPr>
          <a:xfrm>
            <a:off x="4799856" y="580526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Богданцев Владимир Николаевич  -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 администрации города Орска</a:t>
            </a:r>
          </a:p>
        </p:txBody>
      </p:sp>
    </p:spTree>
    <p:extLst>
      <p:ext uri="{BB962C8B-B14F-4D97-AF65-F5344CB8AC3E}">
        <p14:creationId xmlns:p14="http://schemas.microsoft.com/office/powerpoint/2010/main" val="353815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3512" y="2348879"/>
            <a:ext cx="8858280" cy="1336429"/>
          </a:xfrm>
        </p:spPr>
        <p:txBody>
          <a:bodyPr>
            <a:noAutofit/>
          </a:bodyPr>
          <a:lstStyle/>
          <a:p>
            <a:pPr>
              <a:tabLst>
                <a:tab pos="2743200" algn="l"/>
              </a:tabLst>
            </a:pPr>
            <a:r>
              <a:rPr lang="ru-RU" sz="5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деятельности муниципальных учреждений</a:t>
            </a:r>
            <a:endParaRPr lang="en-US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3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B4F59-4EDA-4F61-B489-C56BDFE1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7"/>
            <a:ext cx="12192000" cy="68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15A91-70A8-4147-AB76-FE965FB7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"/>
            <a:ext cx="12192000" cy="67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5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8AE18B-7C44-4CF6-8DBA-1DE340A1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89"/>
            <a:ext cx="12192000" cy="68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2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3512" y="2348879"/>
            <a:ext cx="8858280" cy="1336429"/>
          </a:xfrm>
        </p:spPr>
        <p:txBody>
          <a:bodyPr>
            <a:noAutofit/>
          </a:bodyPr>
          <a:lstStyle/>
          <a:p>
            <a:pPr>
              <a:tabLst>
                <a:tab pos="2743200" algn="l"/>
              </a:tabLst>
            </a:pPr>
            <a:r>
              <a:rPr lang="ru-RU" sz="5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доходов местного бюджета</a:t>
            </a:r>
            <a:endParaRPr lang="en-US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05092B-508D-471C-BFFA-8410B7543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86" y="4268420"/>
            <a:ext cx="2791211" cy="25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5F6A6-DB12-9592-BA3D-5F76AAEC7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" y="0"/>
            <a:ext cx="12056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E8A18-E0D9-D0EF-3C23-B9A2D7F9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6"/>
            <a:ext cx="12192000" cy="67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8AE34A-97B8-445E-AFC1-D98ED30EE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12192000" cy="6843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B9399D-6863-9D45-DBDA-08CB8294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36"/>
            <a:ext cx="12192000" cy="67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79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55</Words>
  <Application>Microsoft Office PowerPoint</Application>
  <PresentationFormat>Широкоэкранный</PresentationFormat>
  <Paragraphs>14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Внедрение элементов цифровой трансформации в деятельность органов местного самоуправления</vt:lpstr>
      <vt:lpstr>Анализ деятельности муниципальных учреждений</vt:lpstr>
      <vt:lpstr>Презентация PowerPoint</vt:lpstr>
      <vt:lpstr>Презентация PowerPoint</vt:lpstr>
      <vt:lpstr>Презентация PowerPoint</vt:lpstr>
      <vt:lpstr>Анализ доходов местного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расходов местного бюджета</vt:lpstr>
      <vt:lpstr>Презентация PowerPoint</vt:lpstr>
      <vt:lpstr>Внедрение элементов цифровой трансформации в деятельность органов местного самоуправления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отчетности по исполнению местного бюджета в целях анализа деятельности муниципального образования</dc:title>
  <dc:creator>Владимир Богданцев</dc:creator>
  <cp:lastModifiedBy>Владимир Н. (2)</cp:lastModifiedBy>
  <cp:revision>7</cp:revision>
  <dcterms:created xsi:type="dcterms:W3CDTF">2021-10-14T15:45:03Z</dcterms:created>
  <dcterms:modified xsi:type="dcterms:W3CDTF">2022-06-07T13:03:30Z</dcterms:modified>
</cp:coreProperties>
</file>